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83" r:id="rId5"/>
    <p:sldMasterId id="2147483696" r:id="rId6"/>
    <p:sldMasterId id="2147483711" r:id="rId7"/>
    <p:sldMasterId id="2147483672" r:id="rId8"/>
  </p:sldMasterIdLst>
  <p:sldIdLst>
    <p:sldId id="256" r:id="rId9"/>
    <p:sldId id="277" r:id="rId10"/>
    <p:sldId id="276" r:id="rId11"/>
    <p:sldId id="258" r:id="rId12"/>
    <p:sldId id="268" r:id="rId13"/>
    <p:sldId id="260" r:id="rId14"/>
    <p:sldId id="267" r:id="rId15"/>
    <p:sldId id="269" r:id="rId16"/>
    <p:sldId id="261" r:id="rId17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89" autoAdjust="0"/>
    <p:restoredTop sz="96327"/>
  </p:normalViewPr>
  <p:slideViewPr>
    <p:cSldViewPr snapToGrid="0" snapToObjects="1">
      <p:cViewPr varScale="1">
        <p:scale>
          <a:sx n="63" d="100"/>
          <a:sy n="63" d="100"/>
        </p:scale>
        <p:origin x="7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5" Type="http://schemas.openxmlformats.org/officeDocument/2006/relationships/image" Target="../media/image10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Relationship Id="rId1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1.png"/><Relationship Id="rId17" Type="http://schemas.openxmlformats.org/officeDocument/2006/relationships/image" Target="../media/image10.svg"/><Relationship Id="rId2" Type="http://schemas.openxmlformats.org/officeDocument/2006/relationships/image" Target="../media/image15.png"/><Relationship Id="rId16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5" Type="http://schemas.openxmlformats.org/officeDocument/2006/relationships/image" Target="../media/image4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Relationship Id="rId1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49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4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4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55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5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55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5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8D97B-3EA1-1D47-BA97-033B4AD19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278702"/>
            <a:ext cx="9144000" cy="766763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09122D-D644-244F-ADDE-3F14D03BE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37541"/>
            <a:ext cx="9144000" cy="538641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28308-538F-A447-BB11-3B653DDE2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F65EA-24CE-0C49-8A40-9C553BC6E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941B2-CA4B-1741-8043-955EE2A7B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A4EDFE8-AA78-944E-A931-DCC4B705CA75}" type="slidenum">
              <a:t>‹#›</a:t>
            </a:fld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5E2EB09-E18F-FC4F-8060-B7C2C74443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3810" y="1610618"/>
            <a:ext cx="7344380" cy="280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18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8D97B-3EA1-1D47-BA97-033B4AD198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2993923"/>
            <a:ext cx="4862052" cy="1269878"/>
          </a:xfrm>
        </p:spPr>
        <p:txBody>
          <a:bodyPr anchor="b">
            <a:normAutofit/>
          </a:bodyPr>
          <a:lstStyle>
            <a:lvl1pPr algn="l"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09122D-D644-244F-ADDE-3F14D03BE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459115"/>
            <a:ext cx="4891548" cy="53864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28308-538F-A447-BB11-3B653DDE2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F65EA-24CE-0C49-8A40-9C553BC6E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941B2-CA4B-1741-8043-955EE2A7B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A4EDFE8-AA78-944E-A931-DCC4B705CA75}" type="slidenum">
              <a:t>‹#›</a:t>
            </a:fld>
            <a:endParaRPr lang="fi-F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61C4807-9EF9-9F47-B473-F3600B3A1BA3}"/>
              </a:ext>
            </a:extLst>
          </p:cNvPr>
          <p:cNvCxnSpPr/>
          <p:nvPr/>
        </p:nvCxnSpPr>
        <p:spPr>
          <a:xfrm>
            <a:off x="0" y="9036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D746F090-1E59-904C-98B6-9DFAAB914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4265" y="408241"/>
            <a:ext cx="1904400" cy="14283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2B5F722-F78A-7A4B-A674-3C066C17C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45280" y="58993"/>
            <a:ext cx="2769452" cy="783806"/>
          </a:xfrm>
          <a:prstGeom prst="rect">
            <a:avLst/>
          </a:prstGeom>
        </p:spPr>
      </p:pic>
      <p:pic>
        <p:nvPicPr>
          <p:cNvPr id="13" name="Picture 12" descr="A picture containing chart&#10;&#10;Description automatically generated">
            <a:extLst>
              <a:ext uri="{FF2B5EF4-FFF2-40B4-BE49-F238E27FC236}">
                <a16:creationId xmlns:a16="http://schemas.microsoft.com/office/drawing/2014/main" id="{5E2FEA2D-ECD6-3C45-8BE5-6240E1ACA3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5124" y="2252406"/>
            <a:ext cx="4064399" cy="40643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8BA9A6-E939-B84E-8451-DD46CC9650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22915" y="5713566"/>
            <a:ext cx="6223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12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B069A05-75B2-2B4E-824C-84428B21C9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910004"/>
            <a:ext cx="12192000" cy="5947996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9B1B52-922C-5048-974A-AAB0DE4A9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775" y="5714992"/>
            <a:ext cx="622800" cy="6228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F8D97B-3EA1-1D47-BA97-033B4AD198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2993923"/>
            <a:ext cx="4862052" cy="1269878"/>
          </a:xfrm>
        </p:spPr>
        <p:txBody>
          <a:bodyPr anchor="b">
            <a:normAutofit/>
          </a:bodyPr>
          <a:lstStyle>
            <a:lvl1pPr algn="l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09122D-D644-244F-ADDE-3F14D03BE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459115"/>
            <a:ext cx="4891548" cy="53864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28308-538F-A447-BB11-3B653DDE2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F65EA-24CE-0C49-8A40-9C553BC6E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941B2-CA4B-1741-8043-955EE2A7B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A4EDFE8-AA78-944E-A931-DCC4B705CA75}" type="slidenum">
              <a:t>‹#›</a:t>
            </a:fld>
            <a:endParaRPr lang="fi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746F090-1E59-904C-98B6-9DFAAB914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265" y="408241"/>
            <a:ext cx="1904400" cy="14283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2B5F722-F78A-7A4B-A674-3C066C17C8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45280" y="58993"/>
            <a:ext cx="2769452" cy="783806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46E9605-B1F8-2E4C-BC1A-0F200520F480}"/>
              </a:ext>
            </a:extLst>
          </p:cNvPr>
          <p:cNvCxnSpPr/>
          <p:nvPr/>
        </p:nvCxnSpPr>
        <p:spPr>
          <a:xfrm>
            <a:off x="0" y="9036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300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B069A05-75B2-2B4E-824C-84428B21C9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52000" y="900113"/>
            <a:ext cx="5940000" cy="5957887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F8D97B-3EA1-1D47-BA97-033B4AD198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2993923"/>
            <a:ext cx="4862052" cy="1269878"/>
          </a:xfrm>
        </p:spPr>
        <p:txBody>
          <a:bodyPr anchor="b">
            <a:normAutofit/>
          </a:bodyPr>
          <a:lstStyle>
            <a:lvl1pPr algn="l"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09122D-D644-244F-ADDE-3F14D03BE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459115"/>
            <a:ext cx="4891548" cy="53864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28308-538F-A447-BB11-3B653DDE2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F65EA-24CE-0C49-8A40-9C553BC6E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941B2-CA4B-1741-8043-955EE2A7B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A4EDFE8-AA78-944E-A931-DCC4B705CA75}" type="slidenum">
              <a:t>‹#›</a:t>
            </a:fld>
            <a:endParaRPr lang="fi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746F090-1E59-904C-98B6-9DFAAB914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4265" y="408241"/>
            <a:ext cx="1904400" cy="14283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2B5F722-F78A-7A4B-A674-3C066C17C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45280" y="58993"/>
            <a:ext cx="2769452" cy="78380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CFCCC6-6E30-BE4E-9177-869CC4EA98D4}"/>
              </a:ext>
            </a:extLst>
          </p:cNvPr>
          <p:cNvCxnSpPr/>
          <p:nvPr/>
        </p:nvCxnSpPr>
        <p:spPr>
          <a:xfrm>
            <a:off x="0" y="897132"/>
            <a:ext cx="12193200" cy="0"/>
          </a:xfrm>
          <a:prstGeom prst="line">
            <a:avLst/>
          </a:prstGeom>
          <a:ln w="12700"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4">
            <a:extLst>
              <a:ext uri="{FF2B5EF4-FFF2-40B4-BE49-F238E27FC236}">
                <a16:creationId xmlns:a16="http://schemas.microsoft.com/office/drawing/2014/main" id="{CF6C7CE1-4DE5-7443-8273-02435D674C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22915" y="5713566"/>
            <a:ext cx="6223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029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0025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0953EA6-EA9F-324F-B2D9-0B85A2782A72}"/>
              </a:ext>
            </a:extLst>
          </p:cNvPr>
          <p:cNvSpPr/>
          <p:nvPr/>
        </p:nvSpPr>
        <p:spPr>
          <a:xfrm>
            <a:off x="0" y="0"/>
            <a:ext cx="12192000" cy="636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955450-25BE-4E44-BE43-347A35955C23}"/>
              </a:ext>
            </a:extLst>
          </p:cNvPr>
          <p:cNvSpPr/>
          <p:nvPr/>
        </p:nvSpPr>
        <p:spPr>
          <a:xfrm>
            <a:off x="0" y="629920"/>
            <a:ext cx="12192000" cy="622808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A4EDFE8-AA78-944E-A931-DCC4B705CA75}" type="slidenum">
              <a:t>‹#›</a:t>
            </a:fld>
            <a:endParaRPr lang="fi-FI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51BE1C5-5185-1046-B444-FC28B69F4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333" y="292489"/>
            <a:ext cx="1409960" cy="105747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7D8DA1A-D160-CB49-89B3-F620FCCD29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80649" y="20471"/>
            <a:ext cx="2166081" cy="61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5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2E091A8-F6DE-6E4E-ACCD-6A778ADD44BB}"/>
              </a:ext>
            </a:extLst>
          </p:cNvPr>
          <p:cNvSpPr/>
          <p:nvPr/>
        </p:nvSpPr>
        <p:spPr>
          <a:xfrm>
            <a:off x="0" y="0"/>
            <a:ext cx="12192000" cy="636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D88E28-2B40-E44B-97AC-DDF80A227A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042161"/>
            <a:ext cx="10515600" cy="1176762"/>
          </a:xfrm>
        </p:spPr>
        <p:txBody>
          <a:bodyPr anchor="b">
            <a:noAutofit/>
          </a:bodyPr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1E686F-D349-F045-91D6-7018DF353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546275"/>
            <a:ext cx="10515600" cy="555974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670F1-8FF3-A84C-8491-2B2B8B176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C7FC1-76D8-D242-908A-DA4770444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FB759-CCE7-F249-B83F-735551140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A4EDFE8-AA78-944E-A931-DCC4B705CA75}" type="slidenum">
              <a:t>‹#›</a:t>
            </a:fld>
            <a:endParaRPr lang="fi-FI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7FB7085-8476-4D4C-8AF2-2A06FF770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333" y="292489"/>
            <a:ext cx="1409960" cy="105747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C9B11C8-7C08-6341-BA48-B4E1E48C94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80649" y="20471"/>
            <a:ext cx="2166081" cy="61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122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D4088-102E-CC4F-8E1C-D1A7842FF5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8980" y="863600"/>
            <a:ext cx="5369228" cy="934719"/>
          </a:xfrm>
        </p:spPr>
        <p:txBody>
          <a:bodyPr anchor="t" anchorCtr="0"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05D7A-318D-CB45-9AD8-3108C0CCE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981200"/>
            <a:ext cx="5380149" cy="409762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77843-CB70-E14F-93F8-417B67FAA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5F02B-56EB-2549-BBB7-568F0B8EB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6F9CBC-703E-B64C-AA07-719AA3257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6891061-3FAF-0248-BCED-4BEEB62FE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1825" y="927280"/>
            <a:ext cx="5112152" cy="5138334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19966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D4088-102E-CC4F-8E1C-D1A7842FF5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944" y="935719"/>
            <a:ext cx="3377054" cy="836249"/>
          </a:xfrm>
        </p:spPr>
        <p:txBody>
          <a:bodyPr anchor="ctr" anchorCtr="0"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05D7A-318D-CB45-9AD8-3108C0CCE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164" y="1960880"/>
            <a:ext cx="3383923" cy="411794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77843-CB70-E14F-93F8-417B67FAA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5F02B-56EB-2549-BBB7-568F0B8EB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6F9CBC-703E-B64C-AA07-719AA3257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6891061-3FAF-0248-BCED-4BEEB62FE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17454" y="953036"/>
            <a:ext cx="4622400" cy="5112000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27885024-B7C3-CF41-B019-11BA9EBEF5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53849" y="953036"/>
            <a:ext cx="2487600" cy="5112000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37003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77843-CB70-E14F-93F8-417B67FAA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5F02B-56EB-2549-BBB7-568F0B8EB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6F9CBC-703E-B64C-AA07-719AA3257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6891061-3FAF-0248-BCED-4BEEB62FE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17454" y="953036"/>
            <a:ext cx="4622400" cy="5112000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601A550-409A-C74E-B0C9-D380256DE7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53512" y="952679"/>
            <a:ext cx="2487600" cy="5112000"/>
          </a:xfrm>
          <a:solidFill>
            <a:schemeClr val="accent1"/>
          </a:solidFill>
        </p:spPr>
        <p:txBody>
          <a:bodyPr lIns="360000" tIns="900000" rIns="360000" bIns="360000" anchor="t" anchorCtr="0">
            <a:noAutofit/>
          </a:bodyPr>
          <a:lstStyle>
            <a:lvl1pPr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9E55362-0A7C-704A-98DC-EFF7AA66C6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944" y="935719"/>
            <a:ext cx="3377054" cy="836249"/>
          </a:xfrm>
        </p:spPr>
        <p:txBody>
          <a:bodyPr anchor="ctr" anchorCtr="0"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1DACF00-DD38-0D4E-89EA-B2440B9FAE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164" y="1960880"/>
            <a:ext cx="3383923" cy="411794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2997342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37E9AD-2BB1-954A-B20D-20DB11D0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94ABAD-F850-A94B-A4F2-F1D60581A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E3F327-9F97-4E4A-8B80-6E3F69BE8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AFB4969-D0F0-4B4D-B212-F912BA97D1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8609" y="854439"/>
            <a:ext cx="10919599" cy="836249"/>
          </a:xfrm>
        </p:spPr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B74D0AAC-3785-384F-B5E1-1B166D00A50B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31065" y="2001520"/>
            <a:ext cx="10921284" cy="4035953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taulukko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090901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37E9AD-2BB1-954A-B20D-20DB11D0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94ABAD-F850-A94B-A4F2-F1D60581A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E3F327-9F97-4E4A-8B80-6E3F69BE8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AFB4969-D0F0-4B4D-B212-F912BA97D1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8609" y="854439"/>
            <a:ext cx="10919599" cy="836249"/>
          </a:xfrm>
        </p:spPr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0393CE6C-A064-FA41-9233-BF8690B6DE7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0417" y="2009103"/>
            <a:ext cx="10922000" cy="4030619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078108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A18A3-7995-8943-867B-5C65750D1C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F193B-218E-8244-A79D-8C8A8022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324592-7D47-EA4F-8276-521C858FB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6557E-FD27-E641-B04E-126B38D3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67836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A18A3-7995-8943-867B-5C65750D1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696" y="1803196"/>
            <a:ext cx="9504608" cy="733942"/>
          </a:xfrm>
        </p:spPr>
        <p:txBody>
          <a:bodyPr anchor="b">
            <a:noAutofit/>
          </a:bodyPr>
          <a:lstStyle>
            <a:lvl1pPr algn="ctr">
              <a:defRPr sz="3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F193B-218E-8244-A79D-8C8A8022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324592-7D47-EA4F-8276-521C858FB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6557E-FD27-E641-B04E-126B38D3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A4EDFE8-AA78-944E-A931-DCC4B705CA75}" type="slidenum">
              <a:t>‹#›</a:t>
            </a:fld>
            <a:endParaRPr lang="fi-FI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94332FD-1CFF-F94D-8AB8-38BB84D91E3B}"/>
              </a:ext>
            </a:extLst>
          </p:cNvPr>
          <p:cNvCxnSpPr/>
          <p:nvPr/>
        </p:nvCxnSpPr>
        <p:spPr>
          <a:xfrm>
            <a:off x="0" y="49644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>
            <a:extLst>
              <a:ext uri="{FF2B5EF4-FFF2-40B4-BE49-F238E27FC236}">
                <a16:creationId xmlns:a16="http://schemas.microsoft.com/office/drawing/2014/main" id="{E9DE8685-C5A5-7E43-9ECF-F9BA0D1FB0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1154" y="2707589"/>
            <a:ext cx="9509693" cy="538641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D1BAD8B-ED6A-FE4B-9D6B-2019E73D6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0962" y="5291226"/>
            <a:ext cx="3186167" cy="1217356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522AAFD-1B89-4B4A-8D69-84F74AECA0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93796" y="5644608"/>
            <a:ext cx="255600" cy="2556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F927C099-3923-4741-BC4B-8D1A8DF97F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92712" y="5644608"/>
            <a:ext cx="319500" cy="2556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3373A7A-68AA-F245-9326-7BDA925BAF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55528" y="5644608"/>
            <a:ext cx="255600" cy="2556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A689BF0-EA18-3948-B696-BD2050976E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54444" y="5644608"/>
            <a:ext cx="117969" cy="255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D054568A-5BA4-5F4B-9032-4C3C28F9D01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183904" y="6023908"/>
            <a:ext cx="1380565" cy="95873"/>
          </a:xfrm>
          <a:prstGeom prst="rect">
            <a:avLst/>
          </a:prstGeom>
        </p:spPr>
      </p:pic>
      <p:pic>
        <p:nvPicPr>
          <p:cNvPr id="17" name="Picture 14">
            <a:extLst>
              <a:ext uri="{FF2B5EF4-FFF2-40B4-BE49-F238E27FC236}">
                <a16:creationId xmlns:a16="http://schemas.microsoft.com/office/drawing/2014/main" id="{68264942-0689-924E-9859-40E52B82A2D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22915" y="5581486"/>
            <a:ext cx="6223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602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A18A3-7995-8943-867B-5C65750D1C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3696" y="2090578"/>
            <a:ext cx="9504608" cy="1481788"/>
          </a:xfrm>
        </p:spPr>
        <p:txBody>
          <a:bodyPr>
            <a:noAutofit/>
          </a:bodyPr>
          <a:lstStyle>
            <a:lvl1pPr algn="ctr">
              <a:defRPr sz="3800"/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F193B-218E-8244-A79D-8C8A8022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324592-7D47-EA4F-8276-521C858FB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6557E-FD27-E641-B04E-126B38D3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A4EDFE8-AA78-944E-A931-DCC4B705CA75}" type="slidenum">
              <a:t>‹#›</a:t>
            </a:fld>
            <a:endParaRPr lang="fi-FI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94332FD-1CFF-F94D-8AB8-38BB84D91E3B}"/>
              </a:ext>
            </a:extLst>
          </p:cNvPr>
          <p:cNvCxnSpPr/>
          <p:nvPr/>
        </p:nvCxnSpPr>
        <p:spPr>
          <a:xfrm>
            <a:off x="0" y="49644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>
            <a:extLst>
              <a:ext uri="{FF2B5EF4-FFF2-40B4-BE49-F238E27FC236}">
                <a16:creationId xmlns:a16="http://schemas.microsoft.com/office/drawing/2014/main" id="{E9DE8685-C5A5-7E43-9ECF-F9BA0D1FB0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4401" y="5607544"/>
            <a:ext cx="7310045" cy="538641"/>
          </a:xfrm>
        </p:spPr>
        <p:txBody>
          <a:bodyPr>
            <a:normAutofit/>
          </a:bodyPr>
          <a:lstStyle>
            <a:lvl1pPr marL="0" indent="0" algn="ctr">
              <a:buNone/>
              <a:defRPr sz="13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522AAFD-1B89-4B4A-8D69-84F74AECA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3796" y="5644608"/>
            <a:ext cx="255600" cy="2556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F927C099-3923-4741-BC4B-8D1A8DF97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2712" y="5644608"/>
            <a:ext cx="319500" cy="2556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3373A7A-68AA-F245-9326-7BDA925BAF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55528" y="5644608"/>
            <a:ext cx="255600" cy="2556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A689BF0-EA18-3948-B696-BD2050976E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54444" y="5644608"/>
            <a:ext cx="117969" cy="255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D054568A-5BA4-5F4B-9032-4C3C28F9D0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83904" y="6023908"/>
            <a:ext cx="1380565" cy="95873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BBBFF33-0133-504F-A612-E941A7F79DBD}"/>
              </a:ext>
            </a:extLst>
          </p:cNvPr>
          <p:cNvCxnSpPr/>
          <p:nvPr/>
        </p:nvCxnSpPr>
        <p:spPr>
          <a:xfrm>
            <a:off x="0" y="9036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577D48FF-17CD-7647-90B1-25611E9BCC2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44265" y="408241"/>
            <a:ext cx="1904400" cy="14283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29EF3195-52DD-3943-BB41-9348AC43898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045280" y="58993"/>
            <a:ext cx="2769452" cy="783806"/>
          </a:xfrm>
          <a:prstGeom prst="rect">
            <a:avLst/>
          </a:prstGeom>
        </p:spPr>
      </p:pic>
      <p:pic>
        <p:nvPicPr>
          <p:cNvPr id="20" name="Picture 14">
            <a:extLst>
              <a:ext uri="{FF2B5EF4-FFF2-40B4-BE49-F238E27FC236}">
                <a16:creationId xmlns:a16="http://schemas.microsoft.com/office/drawing/2014/main" id="{5752A2DA-08C2-0843-AA19-60B38E87CBB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622915" y="5581486"/>
            <a:ext cx="6223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582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2F2C83-F980-1947-9AA6-2FDE83FE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F8BC3B-0AC6-3546-872B-E30B93D2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8586C-94F4-E24C-A0FA-726746E53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764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07406DC-218E-5D49-8865-C4A9ED403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0069" y="166865"/>
            <a:ext cx="1243289" cy="3518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39B3E6D-DDE7-DB49-8D31-5D8FCB8DD5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454344" y="259644"/>
            <a:ext cx="2080258" cy="22013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3C9D2B-7CF0-B846-B467-0C813A1625C1}"/>
              </a:ext>
            </a:extLst>
          </p:cNvPr>
          <p:cNvCxnSpPr/>
          <p:nvPr/>
        </p:nvCxnSpPr>
        <p:spPr>
          <a:xfrm>
            <a:off x="0" y="6480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11005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07406DC-218E-5D49-8865-C4A9ED403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0069" y="166865"/>
            <a:ext cx="1243289" cy="3518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39B3E6D-DDE7-DB49-8D31-5D8FCB8DD5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67379" y="218837"/>
            <a:ext cx="962311" cy="25555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3C9D2B-7CF0-B846-B467-0C813A1625C1}"/>
              </a:ext>
            </a:extLst>
          </p:cNvPr>
          <p:cNvCxnSpPr/>
          <p:nvPr/>
        </p:nvCxnSpPr>
        <p:spPr>
          <a:xfrm>
            <a:off x="0" y="6480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6163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07406DC-218E-5D49-8865-C4A9ED403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0069" y="166865"/>
            <a:ext cx="1243289" cy="3518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39B3E6D-DDE7-DB49-8D31-5D8FCB8DD5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174330" y="219456"/>
            <a:ext cx="1355361" cy="25663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3C9D2B-7CF0-B846-B467-0C813A1625C1}"/>
              </a:ext>
            </a:extLst>
          </p:cNvPr>
          <p:cNvCxnSpPr/>
          <p:nvPr/>
        </p:nvCxnSpPr>
        <p:spPr>
          <a:xfrm>
            <a:off x="0" y="6480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485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07406DC-218E-5D49-8865-C4A9ED403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0069" y="166865"/>
            <a:ext cx="1243289" cy="3518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39B3E6D-DDE7-DB49-8D31-5D8FCB8DD5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320152" y="222574"/>
            <a:ext cx="1210731" cy="22013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3C9D2B-7CF0-B846-B467-0C813A1625C1}"/>
              </a:ext>
            </a:extLst>
          </p:cNvPr>
          <p:cNvCxnSpPr/>
          <p:nvPr/>
        </p:nvCxnSpPr>
        <p:spPr>
          <a:xfrm>
            <a:off x="0" y="6480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800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39B3E6D-DDE7-DB49-8D31-5D8FCB8DD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44324" y="263279"/>
            <a:ext cx="1781002" cy="18224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3C9D2B-7CF0-B846-B467-0C813A1625C1}"/>
              </a:ext>
            </a:extLst>
          </p:cNvPr>
          <p:cNvCxnSpPr/>
          <p:nvPr/>
        </p:nvCxnSpPr>
        <p:spPr>
          <a:xfrm>
            <a:off x="0" y="6480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17A89428-58CC-1445-A1D5-97A3809BCD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395107" y="166865"/>
            <a:ext cx="1243289" cy="35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4357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07406DC-218E-5D49-8865-C4A9ED403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0069" y="166865"/>
            <a:ext cx="1243289" cy="3518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39B3E6D-DDE7-DB49-8D31-5D8FCB8DD5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7339" b="17893"/>
          <a:stretch/>
        </p:blipFill>
        <p:spPr>
          <a:xfrm>
            <a:off x="10391112" y="213360"/>
            <a:ext cx="1302097" cy="27431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3C9D2B-7CF0-B846-B467-0C813A1625C1}"/>
              </a:ext>
            </a:extLst>
          </p:cNvPr>
          <p:cNvCxnSpPr/>
          <p:nvPr/>
        </p:nvCxnSpPr>
        <p:spPr>
          <a:xfrm>
            <a:off x="0" y="6480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0329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07406DC-218E-5D49-8865-C4A9ED403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0069" y="166865"/>
            <a:ext cx="1243289" cy="3518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39B3E6D-DDE7-DB49-8D31-5D8FCB8DD5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6725" b="11524"/>
          <a:stretch/>
        </p:blipFill>
        <p:spPr>
          <a:xfrm>
            <a:off x="9117871" y="182052"/>
            <a:ext cx="2580381" cy="36558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3C9D2B-7CF0-B846-B467-0C813A1625C1}"/>
              </a:ext>
            </a:extLst>
          </p:cNvPr>
          <p:cNvCxnSpPr/>
          <p:nvPr/>
        </p:nvCxnSpPr>
        <p:spPr>
          <a:xfrm>
            <a:off x="0" y="6480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418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07406DC-218E-5D49-8865-C4A9ED403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0069" y="166865"/>
            <a:ext cx="1243289" cy="3518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39B3E6D-DDE7-DB49-8D31-5D8FCB8DD5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8274" b="20796"/>
          <a:stretch/>
        </p:blipFill>
        <p:spPr>
          <a:xfrm>
            <a:off x="9793042" y="197224"/>
            <a:ext cx="1915095" cy="27132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3C9D2B-7CF0-B846-B467-0C813A1625C1}"/>
              </a:ext>
            </a:extLst>
          </p:cNvPr>
          <p:cNvCxnSpPr/>
          <p:nvPr/>
        </p:nvCxnSpPr>
        <p:spPr>
          <a:xfrm>
            <a:off x="0" y="6480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1786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07406DC-218E-5D49-8865-C4A9ED403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0069" y="166865"/>
            <a:ext cx="1243289" cy="3518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39B3E6D-DDE7-DB49-8D31-5D8FCB8DD5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6039" b="9420"/>
          <a:stretch/>
        </p:blipFill>
        <p:spPr>
          <a:xfrm>
            <a:off x="10260625" y="134471"/>
            <a:ext cx="1384760" cy="42134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3C9D2B-7CF0-B846-B467-0C813A1625C1}"/>
              </a:ext>
            </a:extLst>
          </p:cNvPr>
          <p:cNvCxnSpPr/>
          <p:nvPr/>
        </p:nvCxnSpPr>
        <p:spPr>
          <a:xfrm>
            <a:off x="0" y="6480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7289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C39B3E6D-DDE7-DB49-8D31-5D8FCB8DD5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8189" b="9272"/>
          <a:stretch/>
        </p:blipFill>
        <p:spPr>
          <a:xfrm>
            <a:off x="9126072" y="188258"/>
            <a:ext cx="2582066" cy="3658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07406DC-218E-5D49-8865-C4A9ED403C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50069" y="166865"/>
            <a:ext cx="1243289" cy="35187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3C9D2B-7CF0-B846-B467-0C813A1625C1}"/>
              </a:ext>
            </a:extLst>
          </p:cNvPr>
          <p:cNvCxnSpPr/>
          <p:nvPr/>
        </p:nvCxnSpPr>
        <p:spPr>
          <a:xfrm>
            <a:off x="0" y="6480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0334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8D97B-3EA1-1D47-BA97-033B4AD198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2993923"/>
            <a:ext cx="4862052" cy="1269878"/>
          </a:xfrm>
        </p:spPr>
        <p:txBody>
          <a:bodyPr anchor="b">
            <a:normAutofit/>
          </a:bodyPr>
          <a:lstStyle>
            <a:lvl1pPr algn="l"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09122D-D644-244F-ADDE-3F14D03BE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459115"/>
            <a:ext cx="4891548" cy="53864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28308-538F-A447-BB11-3B653DDE2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36A6FF7A-B3FB-4A42-BE64-D78109ECD402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F65EA-24CE-0C49-8A40-9C553BC6E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941B2-CA4B-1741-8043-955EE2A7B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3D013748-4B26-1042-8B8E-68042CC82078}" type="slidenum">
              <a:t>‹#›</a:t>
            </a:fld>
            <a:endParaRPr lang="fi-F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61C4807-9EF9-9F47-B473-F3600B3A1BA3}"/>
              </a:ext>
            </a:extLst>
          </p:cNvPr>
          <p:cNvCxnSpPr/>
          <p:nvPr/>
        </p:nvCxnSpPr>
        <p:spPr>
          <a:xfrm>
            <a:off x="0" y="9036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5E2FEA2D-ECD6-3C45-8BE5-6240E1ACA3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20677" y="900752"/>
            <a:ext cx="6071324" cy="595724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5B00B24C-1A2C-6645-9E95-A8A678FB1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0305" y="226630"/>
            <a:ext cx="1754378" cy="49652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A1E9C10-DFCC-1249-9D51-DC674F8F4E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561840" y="323877"/>
            <a:ext cx="2030602" cy="26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918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B069A05-75B2-2B4E-824C-84428B21C9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52000" y="900113"/>
            <a:ext cx="5940000" cy="5957887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F8D97B-3EA1-1D47-BA97-033B4AD198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2993923"/>
            <a:ext cx="4862052" cy="1269878"/>
          </a:xfrm>
        </p:spPr>
        <p:txBody>
          <a:bodyPr anchor="b">
            <a:normAutofit/>
          </a:bodyPr>
          <a:lstStyle>
            <a:lvl1pPr algn="l"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09122D-D644-244F-ADDE-3F14D03BE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459115"/>
            <a:ext cx="4891548" cy="53864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28308-538F-A447-BB11-3B653DDE2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36A6FF7A-B3FB-4A42-BE64-D78109ECD402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F65EA-24CE-0C49-8A40-9C553BC6E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941B2-CA4B-1741-8043-955EE2A7B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3D013748-4B26-1042-8B8E-68042CC82078}" type="slidenum">
              <a:t>‹#›</a:t>
            </a:fld>
            <a:endParaRPr lang="fi-F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CFCCC6-6E30-BE4E-9177-869CC4EA98D4}"/>
              </a:ext>
            </a:extLst>
          </p:cNvPr>
          <p:cNvCxnSpPr/>
          <p:nvPr/>
        </p:nvCxnSpPr>
        <p:spPr>
          <a:xfrm>
            <a:off x="0" y="897132"/>
            <a:ext cx="12193200" cy="0"/>
          </a:xfrm>
          <a:prstGeom prst="line">
            <a:avLst/>
          </a:prstGeom>
          <a:ln w="12700"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978D9EEA-5465-A945-94CE-F327DCC5B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0305" y="226630"/>
            <a:ext cx="1754378" cy="496523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2A2E1E78-E7DD-C841-A0B9-7F2596E2E5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561840" y="323877"/>
            <a:ext cx="2030602" cy="26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380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6FF7A-B3FB-4A42-BE64-D78109ECD402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3748-4B26-1042-8B8E-68042CC82078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03088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E4A6C9E-E548-7240-AC10-C4805D1F386B}"/>
              </a:ext>
            </a:extLst>
          </p:cNvPr>
          <p:cNvSpPr/>
          <p:nvPr/>
        </p:nvSpPr>
        <p:spPr>
          <a:xfrm>
            <a:off x="0" y="0"/>
            <a:ext cx="12192000" cy="636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FCCAED-FB38-6D42-9952-CEF8EBC6350C}"/>
              </a:ext>
            </a:extLst>
          </p:cNvPr>
          <p:cNvSpPr/>
          <p:nvPr/>
        </p:nvSpPr>
        <p:spPr>
          <a:xfrm>
            <a:off x="0" y="629920"/>
            <a:ext cx="12192000" cy="622808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E62D209-FA59-AD40-B106-9133B8978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0069" y="166865"/>
            <a:ext cx="1243289" cy="3518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6A6FF7A-B3FB-4A42-BE64-D78109ECD402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D013748-4B26-1042-8B8E-68042CC82078}" type="slidenum">
              <a:t>‹#›</a:t>
            </a:fld>
            <a:endParaRPr lang="fi-FI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603B53F-63F1-9E4F-8348-9692A6C68E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065851" y="251210"/>
            <a:ext cx="1477656" cy="19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4937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D4088-102E-CC4F-8E1C-D1A7842FF5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8980" y="854439"/>
            <a:ext cx="5369228" cy="836249"/>
          </a:xfrm>
        </p:spPr>
        <p:txBody>
          <a:bodyPr anchor="t" anchorCtr="0"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05D7A-318D-CB45-9AD8-3108C0CCE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910080"/>
            <a:ext cx="5380149" cy="416874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77843-CB70-E14F-93F8-417B67FAA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6FF7A-B3FB-4A42-BE64-D78109ECD402}" type="datetimeFigureOut">
              <a:t>20.1.2025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5F02B-56EB-2549-BBB7-568F0B8EB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6F9CBC-703E-B64C-AA07-719AA3257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3748-4B26-1042-8B8E-68042CC82078}" type="slidenum"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6891061-3FAF-0248-BCED-4BEEB62FE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1825" y="927280"/>
            <a:ext cx="5112152" cy="5138334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49809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D4088-102E-CC4F-8E1C-D1A7842FF5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944" y="854439"/>
            <a:ext cx="3377054" cy="836249"/>
          </a:xfrm>
        </p:spPr>
        <p:txBody>
          <a:bodyPr anchor="t" anchorCtr="0"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05D7A-318D-CB45-9AD8-3108C0CCE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164" y="1910080"/>
            <a:ext cx="3383923" cy="416874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77843-CB70-E14F-93F8-417B67FAA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6FF7A-B3FB-4A42-BE64-D78109ECD402}" type="datetimeFigureOut">
              <a:t>20.1.2025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5F02B-56EB-2549-BBB7-568F0B8EB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6F9CBC-703E-B64C-AA07-719AA3257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3748-4B26-1042-8B8E-68042CC82078}" type="slidenum"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6891061-3FAF-0248-BCED-4BEEB62FE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17454" y="953036"/>
            <a:ext cx="4622400" cy="5112000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27885024-B7C3-CF41-B019-11BA9EBEF5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53849" y="953036"/>
            <a:ext cx="2487600" cy="5112000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6501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D4088-102E-CC4F-8E1C-D1A7842FF5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944" y="854439"/>
            <a:ext cx="3377054" cy="836249"/>
          </a:xfrm>
        </p:spPr>
        <p:txBody>
          <a:bodyPr anchor="t" anchorCtr="0"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05D7A-318D-CB45-9AD8-3108C0CCE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164" y="1910080"/>
            <a:ext cx="3383923" cy="416874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77843-CB70-E14F-93F8-417B67FAA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6FF7A-B3FB-4A42-BE64-D78109ECD402}" type="datetimeFigureOut">
              <a:t>20.1.2025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5F02B-56EB-2549-BBB7-568F0B8EB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6F9CBC-703E-B64C-AA07-719AA3257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3748-4B26-1042-8B8E-68042CC82078}" type="slidenum"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6891061-3FAF-0248-BCED-4BEEB62FE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17454" y="953036"/>
            <a:ext cx="4622400" cy="5112000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601A550-409A-C74E-B0C9-D380256DE7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53512" y="952679"/>
            <a:ext cx="2487600" cy="5112000"/>
          </a:xfrm>
          <a:solidFill>
            <a:schemeClr val="accent1"/>
          </a:solidFill>
        </p:spPr>
        <p:txBody>
          <a:bodyPr lIns="360000" tIns="900000" rIns="360000" bIns="360000" anchor="t" anchorCtr="0">
            <a:noAutofit/>
          </a:bodyPr>
          <a:lstStyle>
            <a:lvl1pPr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70498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37E9AD-2BB1-954A-B20D-20DB11D0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6FF7A-B3FB-4A42-BE64-D78109ECD402}" type="datetimeFigureOut">
              <a:t>20.1.2025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94ABAD-F850-A94B-A4F2-F1D60581A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E3F327-9F97-4E4A-8B80-6E3F69BE8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3748-4B26-1042-8B8E-68042CC82078}" type="slidenum"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AFB4969-D0F0-4B4D-B212-F912BA97D1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8609" y="854439"/>
            <a:ext cx="10919599" cy="836249"/>
          </a:xfrm>
        </p:spPr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B74D0AAC-3785-384F-B5E1-1B166D00A50B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31065" y="1991360"/>
            <a:ext cx="10921284" cy="4056273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Click icon to add table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58045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37E9AD-2BB1-954A-B20D-20DB11D0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6FF7A-B3FB-4A42-BE64-D78109ECD402}" type="datetimeFigureOut">
              <a:t>20.1.2025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94ABAD-F850-A94B-A4F2-F1D60581A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E3F327-9F97-4E4A-8B80-6E3F69BE8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3748-4B26-1042-8B8E-68042CC82078}" type="slidenum"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AFB4969-D0F0-4B4D-B212-F912BA97D1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8609" y="854439"/>
            <a:ext cx="10919599" cy="836249"/>
          </a:xfrm>
        </p:spPr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0393CE6C-A064-FA41-9233-BF8690B6DE7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0417" y="2009103"/>
            <a:ext cx="10922000" cy="4030619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Click icon to add chart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72573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A18A3-7995-8943-867B-5C65750D1C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F193B-218E-8244-A79D-8C8A8022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6FF7A-B3FB-4A42-BE64-D78109ECD402}" type="datetimeFigureOut">
              <a:t>20.1.2025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324592-7D47-EA4F-8276-521C858FB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6557E-FD27-E641-B04E-126B38D3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3748-4B26-1042-8B8E-68042CC82078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15554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A18A3-7995-8943-867B-5C65750D1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696" y="1803196"/>
            <a:ext cx="9504608" cy="733942"/>
          </a:xfrm>
        </p:spPr>
        <p:txBody>
          <a:bodyPr anchor="b">
            <a:noAutofit/>
          </a:bodyPr>
          <a:lstStyle>
            <a:lvl1pPr algn="ctr">
              <a:defRPr sz="38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F193B-218E-8244-A79D-8C8A8022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36A6FF7A-B3FB-4A42-BE64-D78109ECD402}" type="datetimeFigureOut">
              <a:t>20.1.2025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324592-7D47-EA4F-8276-521C858FB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6557E-FD27-E641-B04E-126B38D3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3D013748-4B26-1042-8B8E-68042CC82078}" type="slidenum">
              <a:t>‹#›</a:t>
            </a:fld>
            <a:endParaRPr lang="fi-FI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94332FD-1CFF-F94D-8AB8-38BB84D91E3B}"/>
              </a:ext>
            </a:extLst>
          </p:cNvPr>
          <p:cNvCxnSpPr/>
          <p:nvPr/>
        </p:nvCxnSpPr>
        <p:spPr>
          <a:xfrm>
            <a:off x="0" y="49644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>
            <a:extLst>
              <a:ext uri="{FF2B5EF4-FFF2-40B4-BE49-F238E27FC236}">
                <a16:creationId xmlns:a16="http://schemas.microsoft.com/office/drawing/2014/main" id="{E9DE8685-C5A5-7E43-9ECF-F9BA0D1FB0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1154" y="2707589"/>
            <a:ext cx="9509693" cy="538641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522AAFD-1B89-4B4A-8D69-84F74AECA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3796" y="5644608"/>
            <a:ext cx="255600" cy="2556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F927C099-3923-4741-BC4B-8D1A8DF97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2712" y="5644608"/>
            <a:ext cx="319500" cy="2556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3373A7A-68AA-F245-9326-7BDA925BAF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55528" y="5644608"/>
            <a:ext cx="255600" cy="2556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A689BF0-EA18-3948-B696-BD2050976E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54444" y="5644608"/>
            <a:ext cx="117969" cy="255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D054568A-5BA4-5F4B-9032-4C3C28F9D0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83904" y="6023908"/>
            <a:ext cx="1380565" cy="958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632E4F0-F25B-B346-86F5-98FBEF05FF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29233" y="5671343"/>
            <a:ext cx="1975480" cy="42878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3134FC-D12E-0C4D-B785-383FEEEDA399}"/>
              </a:ext>
            </a:extLst>
          </p:cNvPr>
          <p:cNvCxnSpPr/>
          <p:nvPr/>
        </p:nvCxnSpPr>
        <p:spPr>
          <a:xfrm>
            <a:off x="0" y="49644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625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2F2C83-F980-1947-9AA6-2FDE83FE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6FF7A-B3FB-4A42-BE64-D78109ECD402}" type="datetimeFigureOut">
              <a:t>20.1.2025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F8BC3B-0AC6-3546-872B-E30B93D2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8586C-94F4-E24C-A0FA-726746E53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3748-4B26-1042-8B8E-68042CC82078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62745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8D97B-3EA1-1D47-BA97-033B4AD198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2993923"/>
            <a:ext cx="4862052" cy="1269878"/>
          </a:xfrm>
        </p:spPr>
        <p:txBody>
          <a:bodyPr anchor="b">
            <a:normAutofit/>
          </a:bodyPr>
          <a:lstStyle>
            <a:lvl1pPr algn="l"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09122D-D644-244F-ADDE-3F14D03BE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459115"/>
            <a:ext cx="4891548" cy="53864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28308-538F-A447-BB11-3B653DDE2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911177-29F6-AC46-8B48-19905C30224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F65EA-24CE-0C49-8A40-9C553BC6E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941B2-CA4B-1741-8043-955EE2A7B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CA86F01-FEAD-F844-8279-B895AE98167B}" type="slidenum">
              <a:t>‹#›</a:t>
            </a:fld>
            <a:endParaRPr lang="fi-F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61C4807-9EF9-9F47-B473-F3600B3A1BA3}"/>
              </a:ext>
            </a:extLst>
          </p:cNvPr>
          <p:cNvCxnSpPr/>
          <p:nvPr/>
        </p:nvCxnSpPr>
        <p:spPr>
          <a:xfrm>
            <a:off x="0" y="9036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5E2FEA2D-ECD6-3C45-8BE5-6240E1ACA3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20677" y="900752"/>
            <a:ext cx="6071324" cy="595724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5B00B24C-1A2C-6645-9E95-A8A678FB1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0305" y="226630"/>
            <a:ext cx="1754378" cy="49652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52A08BD-11FF-C443-8AF6-0B6F865C42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6346" y="319572"/>
            <a:ext cx="2601304" cy="26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399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B069A05-75B2-2B4E-824C-84428B21C9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52000" y="900113"/>
            <a:ext cx="5940000" cy="5957887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F8D97B-3EA1-1D47-BA97-033B4AD198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2993923"/>
            <a:ext cx="4862052" cy="1269878"/>
          </a:xfrm>
        </p:spPr>
        <p:txBody>
          <a:bodyPr anchor="b">
            <a:normAutofit/>
          </a:bodyPr>
          <a:lstStyle>
            <a:lvl1pPr algn="l"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09122D-D644-244F-ADDE-3F14D03BE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459115"/>
            <a:ext cx="4891548" cy="53864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28308-538F-A447-BB11-3B653DDE2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911177-29F6-AC46-8B48-19905C30224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F65EA-24CE-0C49-8A40-9C553BC6E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941B2-CA4B-1741-8043-955EE2A7B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CA86F01-FEAD-F844-8279-B895AE98167B}" type="slidenum">
              <a:t>‹#›</a:t>
            </a:fld>
            <a:endParaRPr lang="fi-F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CFCCC6-6E30-BE4E-9177-869CC4EA98D4}"/>
              </a:ext>
            </a:extLst>
          </p:cNvPr>
          <p:cNvCxnSpPr/>
          <p:nvPr/>
        </p:nvCxnSpPr>
        <p:spPr>
          <a:xfrm>
            <a:off x="0" y="897132"/>
            <a:ext cx="12193200" cy="0"/>
          </a:xfrm>
          <a:prstGeom prst="line">
            <a:avLst/>
          </a:prstGeom>
          <a:ln w="12700"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978D9EEA-5465-A945-94CE-F327DCC5B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0305" y="226630"/>
            <a:ext cx="1754378" cy="49652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8A9E8C-AF20-8C4A-82C2-B21EBBED01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986346" y="319572"/>
            <a:ext cx="2601304" cy="26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300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1177-29F6-AC46-8B48-19905C30224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86F01-FEAD-F844-8279-B895AE98167B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56703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E4A6C9E-E548-7240-AC10-C4805D1F386B}"/>
              </a:ext>
            </a:extLst>
          </p:cNvPr>
          <p:cNvSpPr/>
          <p:nvPr/>
        </p:nvSpPr>
        <p:spPr>
          <a:xfrm>
            <a:off x="0" y="0"/>
            <a:ext cx="12192000" cy="636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FCCAED-FB38-6D42-9952-CEF8EBC6350C}"/>
              </a:ext>
            </a:extLst>
          </p:cNvPr>
          <p:cNvSpPr/>
          <p:nvPr/>
        </p:nvSpPr>
        <p:spPr>
          <a:xfrm>
            <a:off x="0" y="629920"/>
            <a:ext cx="12192000" cy="622808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E62D209-FA59-AD40-B106-9133B8978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0069" y="166865"/>
            <a:ext cx="1243289" cy="3518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911177-29F6-AC46-8B48-19905C30224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CA86F01-FEAD-F844-8279-B895AE98167B}" type="slidenum">
              <a:t>‹#›</a:t>
            </a:fld>
            <a:endParaRPr lang="fi-FI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D851EED-78EA-C24D-A480-8A161F436F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655834" y="250204"/>
            <a:ext cx="1887673" cy="19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001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D4088-102E-CC4F-8E1C-D1A7842FF5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8980" y="854439"/>
            <a:ext cx="5369228" cy="836249"/>
          </a:xfrm>
        </p:spPr>
        <p:txBody>
          <a:bodyPr anchor="t" anchorCtr="0"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05D7A-318D-CB45-9AD8-3108C0CCE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910080"/>
            <a:ext cx="5380149" cy="416874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77843-CB70-E14F-93F8-417B67FAA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1177-29F6-AC46-8B48-19905C302246}" type="datetimeFigureOut">
              <a:t>20.1.2025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5F02B-56EB-2549-BBB7-568F0B8EB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6F9CBC-703E-B64C-AA07-719AA3257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86F01-FEAD-F844-8279-B895AE98167B}" type="slidenum"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6891061-3FAF-0248-BCED-4BEEB62FE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1825" y="927280"/>
            <a:ext cx="5112152" cy="5138334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39531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D4088-102E-CC4F-8E1C-D1A7842FF5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944" y="854439"/>
            <a:ext cx="3377054" cy="836249"/>
          </a:xfrm>
        </p:spPr>
        <p:txBody>
          <a:bodyPr anchor="t" anchorCtr="0"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05D7A-318D-CB45-9AD8-3108C0CCE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164" y="1910080"/>
            <a:ext cx="3383923" cy="416874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77843-CB70-E14F-93F8-417B67FAA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1177-29F6-AC46-8B48-19905C302246}" type="datetimeFigureOut">
              <a:t>20.1.2025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5F02B-56EB-2549-BBB7-568F0B8EB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6F9CBC-703E-B64C-AA07-719AA3257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86F01-FEAD-F844-8279-B895AE98167B}" type="slidenum"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6891061-3FAF-0248-BCED-4BEEB62FE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17454" y="953036"/>
            <a:ext cx="4622400" cy="5112000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27885024-B7C3-CF41-B019-11BA9EBEF5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53849" y="953036"/>
            <a:ext cx="2487600" cy="5112000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955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D4088-102E-CC4F-8E1C-D1A7842FF5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944" y="854439"/>
            <a:ext cx="3377054" cy="836249"/>
          </a:xfrm>
        </p:spPr>
        <p:txBody>
          <a:bodyPr anchor="t" anchorCtr="0"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05D7A-318D-CB45-9AD8-3108C0CCE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164" y="1910080"/>
            <a:ext cx="3383923" cy="416874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77843-CB70-E14F-93F8-417B67FAA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1177-29F6-AC46-8B48-19905C302246}" type="datetimeFigureOut">
              <a:t>20.1.2025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5F02B-56EB-2549-BBB7-568F0B8EB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6F9CBC-703E-B64C-AA07-719AA3257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86F01-FEAD-F844-8279-B895AE98167B}" type="slidenum"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6891061-3FAF-0248-BCED-4BEEB62FE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17454" y="953036"/>
            <a:ext cx="4622400" cy="5112000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601A550-409A-C74E-B0C9-D380256DE7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53512" y="952679"/>
            <a:ext cx="2487600" cy="5112000"/>
          </a:xfrm>
          <a:solidFill>
            <a:schemeClr val="accent1"/>
          </a:solidFill>
        </p:spPr>
        <p:txBody>
          <a:bodyPr lIns="360000" tIns="900000" rIns="360000" bIns="360000" anchor="t" anchorCtr="0">
            <a:noAutofit/>
          </a:bodyPr>
          <a:lstStyle>
            <a:lvl1pPr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34198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37E9AD-2BB1-954A-B20D-20DB11D0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1177-29F6-AC46-8B48-19905C302246}" type="datetimeFigureOut">
              <a:t>20.1.2025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94ABAD-F850-A94B-A4F2-F1D60581A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E3F327-9F97-4E4A-8B80-6E3F69BE8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86F01-FEAD-F844-8279-B895AE98167B}" type="slidenum"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AFB4969-D0F0-4B4D-B212-F912BA97D1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8609" y="854439"/>
            <a:ext cx="10919599" cy="836249"/>
          </a:xfrm>
        </p:spPr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B74D0AAC-3785-384F-B5E1-1B166D00A50B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31065" y="1991360"/>
            <a:ext cx="10921284" cy="4056273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Click icon to add table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078895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37E9AD-2BB1-954A-B20D-20DB11D0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1177-29F6-AC46-8B48-19905C302246}" type="datetimeFigureOut">
              <a:t>20.1.2025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94ABAD-F850-A94B-A4F2-F1D60581A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E3F327-9F97-4E4A-8B80-6E3F69BE8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86F01-FEAD-F844-8279-B895AE98167B}" type="slidenum"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AFB4969-D0F0-4B4D-B212-F912BA97D1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8609" y="854439"/>
            <a:ext cx="10919599" cy="836249"/>
          </a:xfrm>
        </p:spPr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0393CE6C-A064-FA41-9233-BF8690B6DE7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0417" y="2009103"/>
            <a:ext cx="10922000" cy="4030619"/>
          </a:xfrm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Click icon to add chart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58750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A18A3-7995-8943-867B-5C65750D1C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F193B-218E-8244-A79D-8C8A8022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1177-29F6-AC46-8B48-19905C302246}" type="datetimeFigureOut">
              <a:t>20.1.2025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324592-7D47-EA4F-8276-521C858FB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6557E-FD27-E641-B04E-126B38D3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86F01-FEAD-F844-8279-B895AE98167B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53543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A18A3-7995-8943-867B-5C65750D1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696" y="1803196"/>
            <a:ext cx="9504608" cy="733942"/>
          </a:xfrm>
        </p:spPr>
        <p:txBody>
          <a:bodyPr anchor="b">
            <a:noAutofit/>
          </a:bodyPr>
          <a:lstStyle>
            <a:lvl1pPr algn="ctr">
              <a:defRPr sz="38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F193B-218E-8244-A79D-8C8A8022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911177-29F6-AC46-8B48-19905C302246}" type="datetimeFigureOut">
              <a:t>20.1.2025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324592-7D47-EA4F-8276-521C858FB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6557E-FD27-E641-B04E-126B38D3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CA86F01-FEAD-F844-8279-B895AE98167B}" type="slidenum">
              <a:t>‹#›</a:t>
            </a:fld>
            <a:endParaRPr lang="fi-FI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94332FD-1CFF-F94D-8AB8-38BB84D91E3B}"/>
              </a:ext>
            </a:extLst>
          </p:cNvPr>
          <p:cNvCxnSpPr/>
          <p:nvPr/>
        </p:nvCxnSpPr>
        <p:spPr>
          <a:xfrm>
            <a:off x="0" y="49644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>
            <a:extLst>
              <a:ext uri="{FF2B5EF4-FFF2-40B4-BE49-F238E27FC236}">
                <a16:creationId xmlns:a16="http://schemas.microsoft.com/office/drawing/2014/main" id="{E9DE8685-C5A5-7E43-9ECF-F9BA0D1FB0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1154" y="2707589"/>
            <a:ext cx="9509693" cy="538641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522AAFD-1B89-4B4A-8D69-84F74AECA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3796" y="5644608"/>
            <a:ext cx="255600" cy="2556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F927C099-3923-4741-BC4B-8D1A8DF97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2712" y="5644608"/>
            <a:ext cx="319500" cy="2556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3373A7A-68AA-F245-9326-7BDA925BAF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55528" y="5644608"/>
            <a:ext cx="255600" cy="2556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A689BF0-EA18-3948-B696-BD2050976E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54444" y="5644608"/>
            <a:ext cx="117969" cy="255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D054568A-5BA4-5F4B-9032-4C3C28F9D0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83904" y="6023908"/>
            <a:ext cx="1380565" cy="958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632E4F0-F25B-B346-86F5-98FBEF05FF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29232" y="5670030"/>
            <a:ext cx="2567147" cy="43042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3134FC-D12E-0C4D-B785-383FEEEDA399}"/>
              </a:ext>
            </a:extLst>
          </p:cNvPr>
          <p:cNvCxnSpPr/>
          <p:nvPr/>
        </p:nvCxnSpPr>
        <p:spPr>
          <a:xfrm>
            <a:off x="0" y="49644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8171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2F2C83-F980-1947-9AA6-2FDE83FE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1177-29F6-AC46-8B48-19905C302246}" type="datetimeFigureOut">
              <a:t>20.1.2025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F8BC3B-0AC6-3546-872B-E30B93D2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8586C-94F4-E24C-A0FA-726746E53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86F01-FEAD-F844-8279-B895AE98167B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0747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5531-52EA-964F-8B66-3FBA7703D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93D0-316E-3949-BCAB-951670E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69BC-34FF-0F41-AEF5-F8C972DF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C951-0964-614A-B3E6-EE14B669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A5FE-A856-7042-99B1-478270FC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DFE8-AA78-944E-A931-DCC4B705CA75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00252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A18A3-7995-8943-867B-5C65750D1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696" y="1803196"/>
            <a:ext cx="9504608" cy="733942"/>
          </a:xfrm>
        </p:spPr>
        <p:txBody>
          <a:bodyPr anchor="b">
            <a:noAutofit/>
          </a:bodyPr>
          <a:lstStyle>
            <a:lvl1pPr algn="ctr">
              <a:defRPr sz="3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F193B-218E-8244-A79D-8C8A8022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911177-29F6-AC46-8B48-19905C302246}" type="datetimeFigureOut">
              <a:t>20.1.2025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324592-7D47-EA4F-8276-521C858FB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6557E-FD27-E641-B04E-126B38D3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CA86F01-FEAD-F844-8279-B895AE98167B}" type="slidenum">
              <a:t>‹#›</a:t>
            </a:fld>
            <a:endParaRPr lang="fi-FI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94332FD-1CFF-F94D-8AB8-38BB84D91E3B}"/>
              </a:ext>
            </a:extLst>
          </p:cNvPr>
          <p:cNvCxnSpPr/>
          <p:nvPr/>
        </p:nvCxnSpPr>
        <p:spPr>
          <a:xfrm>
            <a:off x="0" y="49644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>
            <a:extLst>
              <a:ext uri="{FF2B5EF4-FFF2-40B4-BE49-F238E27FC236}">
                <a16:creationId xmlns:a16="http://schemas.microsoft.com/office/drawing/2014/main" id="{E9DE8685-C5A5-7E43-9ECF-F9BA0D1FB0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1154" y="2707589"/>
            <a:ext cx="9509693" cy="538641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522AAFD-1B89-4B4A-8D69-84F74AECA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3796" y="5644608"/>
            <a:ext cx="255600" cy="2556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F927C099-3923-4741-BC4B-8D1A8DF97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2712" y="5644608"/>
            <a:ext cx="319500" cy="2556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3373A7A-68AA-F245-9326-7BDA925BAF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55528" y="5644608"/>
            <a:ext cx="255600" cy="2556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A689BF0-EA18-3948-B696-BD2050976E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54444" y="5644608"/>
            <a:ext cx="117969" cy="2556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D054568A-5BA4-5F4B-9032-4C3C28F9D0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83904" y="6023908"/>
            <a:ext cx="1380565" cy="958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632E4F0-F25B-B346-86F5-98FBEF05FF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29232" y="5670030"/>
            <a:ext cx="2567147" cy="43042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3134FC-D12E-0C4D-B785-383FEEEDA399}"/>
              </a:ext>
            </a:extLst>
          </p:cNvPr>
          <p:cNvCxnSpPr/>
          <p:nvPr/>
        </p:nvCxnSpPr>
        <p:spPr>
          <a:xfrm>
            <a:off x="0" y="49644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622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4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Relationship Id="rId30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image" Target="../media/image46.svg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4.sv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image" Target="../media/image51.sv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4.sv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6668E0-E573-DA40-9BA6-97A08AEDF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609" y="854439"/>
            <a:ext cx="10919599" cy="8362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0DBADF-80C2-C941-89BD-131D11C18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599" y="1940560"/>
            <a:ext cx="10919599" cy="4155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139E5-F176-0840-93D4-AD62F327BE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3600" y="6356351"/>
            <a:ext cx="693246" cy="22733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54E19-B134-634B-BD5B-BB1451AC5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7260" y="6359065"/>
            <a:ext cx="5166598" cy="22969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F953C-B26D-5942-A043-297B87E309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2711" y="6356350"/>
            <a:ext cx="470845" cy="24039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A4EDFE8-AA78-944E-A931-DCC4B705CA75}" type="slidenum">
              <a:t>‹#›</a:t>
            </a:fld>
            <a:endParaRPr lang="fi-FI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0BB578-42A7-BD4A-AEED-1E6A5A0A33E2}"/>
              </a:ext>
            </a:extLst>
          </p:cNvPr>
          <p:cNvCxnSpPr/>
          <p:nvPr/>
        </p:nvCxnSpPr>
        <p:spPr>
          <a:xfrm>
            <a:off x="0" y="6480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1A37519E-8E5E-3F44-A4F0-7094C0BA732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627333" y="292489"/>
            <a:ext cx="1409960" cy="105747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8A58C6CD-1DAE-F245-AA40-FCBC6D0C18F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580649" y="20471"/>
            <a:ext cx="2166081" cy="61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04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15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709" r:id="rId23"/>
    <p:sldLayoutId id="2147483710" r:id="rId24"/>
    <p:sldLayoutId id="2147483713" r:id="rId25"/>
    <p:sldLayoutId id="2147483714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865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25525" indent="-111125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-"/>
        <a:tabLst/>
        <a:defRPr sz="18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6668E0-E573-DA40-9BA6-97A08AEDF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609" y="854439"/>
            <a:ext cx="10919599" cy="8362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0DBADF-80C2-C941-89BD-131D11C18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599" y="1889760"/>
            <a:ext cx="10919599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139E5-F176-0840-93D4-AD62F327BE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3600" y="6356351"/>
            <a:ext cx="693246" cy="22733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6A6FF7A-B3FB-4A42-BE64-D78109ECD402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54E19-B134-634B-BD5B-BB1451AC5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7260" y="6359065"/>
            <a:ext cx="5166598" cy="22969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F953C-B26D-5942-A043-297B87E309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2711" y="6356350"/>
            <a:ext cx="470845" cy="24039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D013748-4B26-1042-8B8E-68042CC82078}" type="slidenum">
              <a:t>‹#›</a:t>
            </a:fld>
            <a:endParaRPr lang="fi-FI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0BB578-42A7-BD4A-AEED-1E6A5A0A33E2}"/>
              </a:ext>
            </a:extLst>
          </p:cNvPr>
          <p:cNvCxnSpPr/>
          <p:nvPr/>
        </p:nvCxnSpPr>
        <p:spPr>
          <a:xfrm>
            <a:off x="0" y="6480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1A37519E-8E5E-3F44-A4F0-7094C0BA732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50069" y="166865"/>
            <a:ext cx="1243289" cy="3518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8A58C6CD-1DAE-F245-AA40-FCBC6D0C18F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0065851" y="251210"/>
            <a:ext cx="1477656" cy="19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7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716" r:id="rId9"/>
    <p:sldLayoutId id="2147483693" r:id="rId10"/>
    <p:sldLayoutId id="2147483694" r:id="rId11"/>
    <p:sldLayoutId id="214748369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865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25525" indent="-111125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-"/>
        <a:tabLst/>
        <a:defRPr sz="18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6668E0-E573-DA40-9BA6-97A08AEDF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609" y="854439"/>
            <a:ext cx="10919599" cy="8362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0DBADF-80C2-C941-89BD-131D11C18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599" y="1889760"/>
            <a:ext cx="10919599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139E5-F176-0840-93D4-AD62F327BE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3600" y="6356351"/>
            <a:ext cx="693246" cy="22733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A911177-29F6-AC46-8B48-19905C30224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54E19-B134-634B-BD5B-BB1451AC5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7260" y="6359065"/>
            <a:ext cx="5166598" cy="22969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F953C-B26D-5942-A043-297B87E309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2711" y="6356350"/>
            <a:ext cx="470845" cy="24039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CA86F01-FEAD-F844-8279-B895AE98167B}" type="slidenum">
              <a:t>‹#›</a:t>
            </a:fld>
            <a:endParaRPr lang="fi-FI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0BB578-42A7-BD4A-AEED-1E6A5A0A33E2}"/>
              </a:ext>
            </a:extLst>
          </p:cNvPr>
          <p:cNvCxnSpPr/>
          <p:nvPr/>
        </p:nvCxnSpPr>
        <p:spPr>
          <a:xfrm>
            <a:off x="0" y="6480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1A37519E-8E5E-3F44-A4F0-7094C0BA732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50069" y="166865"/>
            <a:ext cx="1243289" cy="3518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8A58C6CD-1DAE-F245-AA40-FCBC6D0C18F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9655834" y="250204"/>
            <a:ext cx="1887673" cy="19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4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865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25525" indent="-111125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-"/>
        <a:tabLst/>
        <a:defRPr sz="18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6668E0-E573-DA40-9BA6-97A08AEDF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609" y="854439"/>
            <a:ext cx="10919599" cy="8362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0DBADF-80C2-C941-89BD-131D11C18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599" y="1940560"/>
            <a:ext cx="10919599" cy="4155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139E5-F176-0840-93D4-AD62F327BE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3600" y="6356351"/>
            <a:ext cx="693246" cy="22733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F13DA1C-E1B0-CA40-9FFB-A0C2A9A61D8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54E19-B134-634B-BD5B-BB1451AC5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7260" y="6359065"/>
            <a:ext cx="5166598" cy="22969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F953C-B26D-5942-A043-297B87E309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2711" y="6356350"/>
            <a:ext cx="470845" cy="24039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A4EDFE8-AA78-944E-A931-DCC4B705CA75}" type="slidenum">
              <a:t>‹#›</a:t>
            </a:fld>
            <a:endParaRPr lang="fi-FI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0BB578-42A7-BD4A-AEED-1E6A5A0A33E2}"/>
              </a:ext>
            </a:extLst>
          </p:cNvPr>
          <p:cNvCxnSpPr/>
          <p:nvPr/>
        </p:nvCxnSpPr>
        <p:spPr>
          <a:xfrm>
            <a:off x="0" y="6480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1A37519E-8E5E-3F44-A4F0-7094C0BA7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333" y="292489"/>
            <a:ext cx="1409960" cy="105747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8A58C6CD-1DAE-F245-AA40-FCBC6D0C1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80649" y="20471"/>
            <a:ext cx="2166081" cy="61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04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865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25525" indent="-111125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-"/>
        <a:tabLst/>
        <a:defRPr sz="18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6668E0-E573-DA40-9BA6-97A08AEDF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609" y="854439"/>
            <a:ext cx="10919599" cy="8362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0DBADF-80C2-C941-89BD-131D11C18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599" y="1889760"/>
            <a:ext cx="10919599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139E5-F176-0840-93D4-AD62F327BE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3600" y="6356351"/>
            <a:ext cx="693246" cy="22733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A911177-29F6-AC46-8B48-19905C302246}" type="datetimeFigureOut">
              <a:t>20.1.2025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54E19-B134-634B-BD5B-BB1451AC5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7260" y="6359065"/>
            <a:ext cx="5166598" cy="22969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F953C-B26D-5942-A043-297B87E309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2711" y="6356350"/>
            <a:ext cx="470845" cy="24039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CA86F01-FEAD-F844-8279-B895AE98167B}" type="slidenum">
              <a:t>‹#›</a:t>
            </a:fld>
            <a:endParaRPr lang="fi-FI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0BB578-42A7-BD4A-AEED-1E6A5A0A33E2}"/>
              </a:ext>
            </a:extLst>
          </p:cNvPr>
          <p:cNvCxnSpPr/>
          <p:nvPr/>
        </p:nvCxnSpPr>
        <p:spPr>
          <a:xfrm>
            <a:off x="0" y="648000"/>
            <a:ext cx="12193200" cy="0"/>
          </a:xfrm>
          <a:prstGeom prst="line">
            <a:avLst/>
          </a:prstGeom>
          <a:ln w="127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1A37519E-8E5E-3F44-A4F0-7094C0BA7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0069" y="166865"/>
            <a:ext cx="1243289" cy="3518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8A58C6CD-1DAE-F245-AA40-FCBC6D0C1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655834" y="250204"/>
            <a:ext cx="1887673" cy="19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04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865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25525" indent="-111125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-"/>
        <a:tabLst/>
        <a:defRPr sz="18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5F1D5-C2D7-7F4A-AFEB-C95E6AD16E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i-FI" sz="3600" dirty="0"/>
              <a:t>Kouluikäisen mielenterveys –ohjepankki Terveysportissa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ED2C30-421B-E84D-8F1F-FE35D214E3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4560" y="5283200"/>
            <a:ext cx="9743440" cy="1148080"/>
          </a:xfrm>
        </p:spPr>
        <p:txBody>
          <a:bodyPr>
            <a:normAutofit/>
          </a:bodyPr>
          <a:lstStyle/>
          <a:p>
            <a:r>
              <a:rPr lang="fi-FI" sz="2000" dirty="0"/>
              <a:t>Sairaanhoitaja (AMK), </a:t>
            </a:r>
            <a:r>
              <a:rPr lang="fi-FI" sz="2000" dirty="0" err="1"/>
              <a:t>TtM</a:t>
            </a:r>
            <a:r>
              <a:rPr lang="fi-FI" sz="2000" dirty="0"/>
              <a:t> Nina Sarell</a:t>
            </a:r>
          </a:p>
          <a:p>
            <a:r>
              <a:rPr lang="fi-FI" sz="2000" dirty="0"/>
              <a:t>Hoitotyön tietokanta</a:t>
            </a:r>
          </a:p>
        </p:txBody>
      </p:sp>
    </p:spTree>
    <p:extLst>
      <p:ext uri="{BB962C8B-B14F-4D97-AF65-F5344CB8AC3E}">
        <p14:creationId xmlns:p14="http://schemas.microsoft.com/office/powerpoint/2010/main" val="2712880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Kuva 16">
            <a:extLst>
              <a:ext uri="{FF2B5EF4-FFF2-40B4-BE49-F238E27FC236}">
                <a16:creationId xmlns:a16="http://schemas.microsoft.com/office/drawing/2014/main" id="{80EBF0B0-12B2-6AD1-3889-A72F628C0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818" y="278452"/>
            <a:ext cx="9928363" cy="49877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B5F1D5-C2D7-7F4A-AFEB-C95E6AD1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239" y="5554308"/>
            <a:ext cx="9504608" cy="733942"/>
          </a:xfrm>
        </p:spPr>
        <p:txBody>
          <a:bodyPr anchor="b">
            <a:normAutofit/>
          </a:bodyPr>
          <a:lstStyle/>
          <a:p>
            <a:r>
              <a:rPr lang="fi-FI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Hoitotyön tietokanta</a:t>
            </a:r>
          </a:p>
        </p:txBody>
      </p:sp>
    </p:spTree>
    <p:extLst>
      <p:ext uri="{BB962C8B-B14F-4D97-AF65-F5344CB8AC3E}">
        <p14:creationId xmlns:p14="http://schemas.microsoft.com/office/powerpoint/2010/main" val="104456951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3CE6A3-94A6-F705-1D76-A97CF3BF9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3504" y="0"/>
            <a:ext cx="10518706" cy="836249"/>
          </a:xfrm>
        </p:spPr>
        <p:txBody>
          <a:bodyPr/>
          <a:lstStyle/>
          <a:p>
            <a:r>
              <a:rPr lang="fi-FI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Kouluikäisen mielenterveys (THL)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C0019689-892E-A538-D404-1FB48D3654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31" y="977462"/>
            <a:ext cx="10976789" cy="5770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7457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54ACAD65-C047-3C41-990A-C2A5AB7E02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2000" y="900113"/>
            <a:ext cx="5940000" cy="5957887"/>
          </a:xfr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B9062537-BD66-F241-B0AA-89EE04007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040" y="1148080"/>
            <a:ext cx="5374640" cy="5191759"/>
          </a:xfrm>
        </p:spPr>
        <p:txBody>
          <a:bodyPr>
            <a:normAutofit/>
          </a:bodyPr>
          <a:lstStyle/>
          <a:p>
            <a:pPr algn="l"/>
            <a:r>
              <a:rPr lang="fi-FI" sz="2800" b="1" i="0" dirty="0">
                <a:solidFill>
                  <a:srgbClr val="00175A"/>
                </a:solidFill>
                <a:effectLst/>
                <a:latin typeface="Open Sans" panose="020B0606030504020204" pitchFamily="34" charset="0"/>
              </a:rPr>
              <a:t> KOULUIKÄISEN MIELENTERVEYS, ”MIETE”</a:t>
            </a:r>
          </a:p>
          <a:p>
            <a:pPr algn="l"/>
            <a:endParaRPr lang="fi-FI" i="0" dirty="0">
              <a:solidFill>
                <a:srgbClr val="00175A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fi-FI" i="0" dirty="0">
                <a:solidFill>
                  <a:srgbClr val="00175A"/>
                </a:solidFill>
                <a:effectLst/>
                <a:latin typeface="Open Sans" panose="020B0606030504020204" pitchFamily="34" charset="0"/>
              </a:rPr>
              <a:t>THL:n tuottama käytännöllinen ohjepankki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i="0" dirty="0">
                <a:solidFill>
                  <a:srgbClr val="00175A"/>
                </a:solidFill>
                <a:effectLst/>
                <a:latin typeface="Open Sans" panose="020B0606030504020204" pitchFamily="34" charset="0"/>
              </a:rPr>
              <a:t>kouluikäisten lasten ja nuorten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i="0" dirty="0">
                <a:solidFill>
                  <a:srgbClr val="00175A"/>
                </a:solidFill>
                <a:effectLst/>
                <a:latin typeface="Open Sans" panose="020B0606030504020204" pitchFamily="34" charset="0"/>
              </a:rPr>
              <a:t>mielenterveyden tukemiseen mielenterveysongelmien ja -häiriöiden tunnistamiseen, tutkimiseen ja hoitoon perustason palveluissa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59300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76BB-12CE-CF4A-8B38-795A2375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29920"/>
            <a:ext cx="5369228" cy="934719"/>
          </a:xfrm>
        </p:spPr>
        <p:txBody>
          <a:bodyPr/>
          <a:lstStyle/>
          <a:p>
            <a:r>
              <a:rPr lang="fi-FI" dirty="0"/>
              <a:t>Tukea yli ammattirajojen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42FAE-6448-2C47-9059-A9E709F21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219200"/>
            <a:ext cx="5811519" cy="5476240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175A"/>
                </a:solidFill>
                <a:effectLst/>
                <a:latin typeface="Calibri" panose="020F0502020204030204" pitchFamily="34" charset="0"/>
                <a:ea typeface="Nirmala UI" panose="020B0502040204020203" pitchFamily="34" charset="0"/>
                <a:cs typeface="Calibri" panose="020F0502020204030204" pitchFamily="34" charset="0"/>
              </a:rPr>
              <a:t>Mielenterveyshäiriöiden tunnistamiseen ja arviointiin sekä tuen ja hoidon toteutukseen osallistuvat terveydenhoitajat ja monet muut ammattiryhmät terveys- ja sosiaalipalveluissa sekä kouluissa.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175A"/>
                </a:solidFill>
                <a:effectLst/>
                <a:latin typeface="Calibri" panose="020F0502020204030204" pitchFamily="34" charset="0"/>
                <a:ea typeface="Nirmala UI" panose="020B0502040204020203" pitchFamily="34" charset="0"/>
                <a:cs typeface="Calibri" panose="020F0502020204030204" pitchFamily="34" charset="0"/>
              </a:rPr>
              <a:t>Kouluikäisen mielenterveys -tietokanta tarjoaa käytäntöön sopivaa tietoa kouluikäisten mielenterveyden edistämisestä ja mielenterveyspalveluista.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175A"/>
                </a:solidFill>
                <a:effectLst/>
                <a:latin typeface="Calibri" panose="020F0502020204030204" pitchFamily="34" charset="0"/>
                <a:ea typeface="Nirmala UI" panose="020B0502040204020203" pitchFamily="34" charset="0"/>
                <a:cs typeface="Calibri" panose="020F0502020204030204" pitchFamily="34" charset="0"/>
              </a:rPr>
              <a:t>Tietokantaan on koottu perustasolle soveltuvia mielenterveysongelmien tutkimus- ja hoitokäytäntöjä, mittareita ja ohjeita diagnostiikan ja hoidon tueksi.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175A"/>
                </a:solidFill>
                <a:effectLst/>
                <a:latin typeface="Calibri" panose="020F0502020204030204" pitchFamily="34" charset="0"/>
                <a:ea typeface="Nirmala UI" panose="020B0502040204020203" pitchFamily="34" charset="0"/>
                <a:cs typeface="Calibri" panose="020F0502020204030204" pitchFamily="34" charset="0"/>
              </a:rPr>
              <a:t>Tietokannassa on hyödyllistä tietoa myös alueellisia palvelukokonaisuuksia ja hoitopolkuja suunnitteleville.</a:t>
            </a:r>
          </a:p>
          <a:p>
            <a:endParaRPr lang="fi-FI" dirty="0"/>
          </a:p>
        </p:txBody>
      </p:sp>
      <p:pic>
        <p:nvPicPr>
          <p:cNvPr id="6" name="Picture Placeholder 5" descr="A picture containing person&#10;&#10;Description automatically generated">
            <a:extLst>
              <a:ext uri="{FF2B5EF4-FFF2-40B4-BE49-F238E27FC236}">
                <a16:creationId xmlns:a16="http://schemas.microsoft.com/office/drawing/2014/main" id="{B3F643C1-EAE5-F644-ADD5-892BF6996A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825" y="927280"/>
            <a:ext cx="5112152" cy="5138334"/>
          </a:xfrm>
        </p:spPr>
      </p:pic>
    </p:spTree>
    <p:extLst>
      <p:ext uri="{BB962C8B-B14F-4D97-AF65-F5344CB8AC3E}">
        <p14:creationId xmlns:p14="http://schemas.microsoft.com/office/powerpoint/2010/main" val="837738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 descr="Kuva, joka sisältää kohteen teksti, kuvakaappaus, Verkkosivusto, Verkkomainonta&#10;&#10;Kuvaus luotu automaattisesti">
            <a:extLst>
              <a:ext uri="{FF2B5EF4-FFF2-40B4-BE49-F238E27FC236}">
                <a16:creationId xmlns:a16="http://schemas.microsoft.com/office/drawing/2014/main" id="{A83E5180-9DB4-5594-1D1D-498FFCF32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3208"/>
          <a:stretch/>
        </p:blipFill>
        <p:spPr>
          <a:xfrm>
            <a:off x="20" y="10"/>
            <a:ext cx="12191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998274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76BB-12CE-CF4A-8B38-795A2375F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Elektroninen tieto pysyy ajan tasalla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42FAE-6448-2C47-9059-A9E709F21E3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Kouluikäisen mielenterveys –ohjeistusta on jaettu myös painotuotteena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Ongelmana tiedon vanheneminen: kun tieto päivittyy, koko julkaisu pitää päivittää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Elektroninen tiedosto on päivitettävissä muutamassa minuutissa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Myös lisäohjeiden julkaisu on helppoa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3F643C1-EAE5-F644-ADD5-892BF6996A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825" y="927280"/>
            <a:ext cx="5112152" cy="5138334"/>
          </a:xfrm>
        </p:spPr>
      </p:pic>
    </p:spTree>
    <p:extLst>
      <p:ext uri="{BB962C8B-B14F-4D97-AF65-F5344CB8AC3E}">
        <p14:creationId xmlns:p14="http://schemas.microsoft.com/office/powerpoint/2010/main" val="3775609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76BB-12CE-CF4A-8B38-795A2375F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Mistä kaipaisit tietoa?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42FAE-6448-2C47-9059-A9E709F21E3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Keinoja lapsen tai nuoren älylaitteiden käytön ja digipelaamisen hallintaan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Valikoiva puhumattomuus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Hyvätasoiset autismin kirjon lapset ja koululaistaidot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Kuormituksen keventäminen kouluikäisellä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5293"/>
                </a:solidFill>
                <a:effectLst/>
                <a:latin typeface="arial" panose="020B0604020202020204" pitchFamily="34" charset="0"/>
              </a:rPr>
              <a:t>Miten auttaa käytöshäiriöistä lasta tai nuorta koulun arjessa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5293"/>
                </a:solidFill>
                <a:latin typeface="arial" panose="020B0604020202020204" pitchFamily="34" charset="0"/>
              </a:rPr>
              <a:t>Syömishäiriön vakavuusasteen arviointi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5293"/>
                </a:solidFill>
                <a:effectLst/>
                <a:latin typeface="arial" panose="020B0604020202020204" pitchFamily="34" charset="0"/>
              </a:rPr>
              <a:t>Ja yli 100 muuta ohjetta</a:t>
            </a:r>
          </a:p>
          <a:p>
            <a:endParaRPr lang="fi-FI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3F643C1-EAE5-F644-ADD5-892BF6996A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825" y="927280"/>
            <a:ext cx="5112152" cy="5138334"/>
          </a:xfrm>
        </p:spPr>
      </p:pic>
    </p:spTree>
    <p:extLst>
      <p:ext uri="{BB962C8B-B14F-4D97-AF65-F5344CB8AC3E}">
        <p14:creationId xmlns:p14="http://schemas.microsoft.com/office/powerpoint/2010/main" val="2024490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9E7AE-9003-D44C-B796-C0D2C0C42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7925" y="436314"/>
            <a:ext cx="10919599" cy="836249"/>
          </a:xfrm>
        </p:spPr>
        <p:txBody>
          <a:bodyPr anchor="ctr">
            <a:normAutofit/>
          </a:bodyPr>
          <a:lstStyle/>
          <a:p>
            <a:r>
              <a:rPr lang="fi-FI" sz="2700" dirty="0"/>
              <a:t>Uusi </a:t>
            </a:r>
            <a:r>
              <a:rPr lang="fi-FI" sz="2700" dirty="0" err="1"/>
              <a:t>Miepä</a:t>
            </a:r>
            <a:r>
              <a:rPr lang="fi-FI" sz="2700" dirty="0"/>
              <a:t>-ohjepankki hoitotyöhön Terveysportissa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2430A761-D6A8-3E05-4F55-9BA95FE42F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5801" y="1178805"/>
            <a:ext cx="10919599" cy="5568997"/>
          </a:xfrm>
          <a:noFill/>
        </p:spPr>
      </p:pic>
    </p:spTree>
    <p:extLst>
      <p:ext uri="{BB962C8B-B14F-4D97-AF65-F5344CB8AC3E}">
        <p14:creationId xmlns:p14="http://schemas.microsoft.com/office/powerpoint/2010/main" val="2617272244"/>
      </p:ext>
    </p:extLst>
  </p:cSld>
  <p:clrMapOvr>
    <a:masterClrMapping/>
  </p:clrMapOvr>
</p:sld>
</file>

<file path=ppt/theme/theme1.xml><?xml version="1.0" encoding="utf-8"?>
<a:theme xmlns:a="http://schemas.openxmlformats.org/drawingml/2006/main" name="Duodecim_kustannus">
  <a:themeElements>
    <a:clrScheme name="Duodecim color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1759"/>
      </a:accent1>
      <a:accent2>
        <a:srgbClr val="005193"/>
      </a:accent2>
      <a:accent3>
        <a:srgbClr val="269EEF"/>
      </a:accent3>
      <a:accent4>
        <a:srgbClr val="A3DEFF"/>
      </a:accent4>
      <a:accent5>
        <a:srgbClr val="2E6DF5"/>
      </a:accent5>
      <a:accent6>
        <a:srgbClr val="8298A4"/>
      </a:accent6>
      <a:hlink>
        <a:srgbClr val="0000FF"/>
      </a:hlink>
      <a:folHlink>
        <a:srgbClr val="00519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b="0" i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uodecim_Kustannus_FI" id="{30E2D1F1-9EAE-E247-B7C6-0D8475C8B1D4}" vid="{F72F60C0-1FF4-D740-89C4-EF61ED34C603}"/>
    </a:ext>
  </a:extLst>
</a:theme>
</file>

<file path=ppt/theme/theme2.xml><?xml version="1.0" encoding="utf-8"?>
<a:theme xmlns:a="http://schemas.openxmlformats.org/drawingml/2006/main" name="Duodecim_oppiportti">
  <a:themeElements>
    <a:clrScheme name="Duodecim color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1759"/>
      </a:accent1>
      <a:accent2>
        <a:srgbClr val="005193"/>
      </a:accent2>
      <a:accent3>
        <a:srgbClr val="269EEF"/>
      </a:accent3>
      <a:accent4>
        <a:srgbClr val="A3DEFF"/>
      </a:accent4>
      <a:accent5>
        <a:srgbClr val="2E6DF5"/>
      </a:accent5>
      <a:accent6>
        <a:srgbClr val="8298A4"/>
      </a:accent6>
      <a:hlink>
        <a:srgbClr val="0000FF"/>
      </a:hlink>
      <a:folHlink>
        <a:srgbClr val="00519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b="0" i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uodecim_Kustannus_FI" id="{30E2D1F1-9EAE-E247-B7C6-0D8475C8B1D4}" vid="{DE27896B-0717-CC4F-B636-FDD7DB4F51D9}"/>
    </a:ext>
  </a:extLst>
</a:theme>
</file>

<file path=ppt/theme/theme3.xml><?xml version="1.0" encoding="utf-8"?>
<a:theme xmlns:a="http://schemas.openxmlformats.org/drawingml/2006/main" name="Duodecim_terveysportti">
  <a:themeElements>
    <a:clrScheme name="Duodecim color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1759"/>
      </a:accent1>
      <a:accent2>
        <a:srgbClr val="005193"/>
      </a:accent2>
      <a:accent3>
        <a:srgbClr val="269EEF"/>
      </a:accent3>
      <a:accent4>
        <a:srgbClr val="A3DEFF"/>
      </a:accent4>
      <a:accent5>
        <a:srgbClr val="2E6DF5"/>
      </a:accent5>
      <a:accent6>
        <a:srgbClr val="8298A4"/>
      </a:accent6>
      <a:hlink>
        <a:srgbClr val="0000FF"/>
      </a:hlink>
      <a:folHlink>
        <a:srgbClr val="00519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b="0" i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uodecim_Kustannus_FI" id="{30E2D1F1-9EAE-E247-B7C6-0D8475C8B1D4}" vid="{AA31446D-76A3-3D4E-BE82-DB879930AF03}"/>
    </a:ext>
  </a:extLst>
</a:theme>
</file>

<file path=ppt/theme/theme4.xml><?xml version="1.0" encoding="utf-8"?>
<a:theme xmlns:a="http://schemas.openxmlformats.org/drawingml/2006/main" name="Duodecim_kustannus">
  <a:themeElements>
    <a:clrScheme name="Duodecim color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1759"/>
      </a:accent1>
      <a:accent2>
        <a:srgbClr val="005193"/>
      </a:accent2>
      <a:accent3>
        <a:srgbClr val="269EEF"/>
      </a:accent3>
      <a:accent4>
        <a:srgbClr val="A3DEFF"/>
      </a:accent4>
      <a:accent5>
        <a:srgbClr val="2E6DF5"/>
      </a:accent5>
      <a:accent6>
        <a:srgbClr val="8298A4"/>
      </a:accent6>
      <a:hlink>
        <a:srgbClr val="0000FF"/>
      </a:hlink>
      <a:folHlink>
        <a:srgbClr val="00519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b="0" i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39" id="{D51FDEAE-771C-374C-B92D-A5617F786A09}" vid="{44A97724-6925-5249-9429-5392B053A618}"/>
    </a:ext>
  </a:extLst>
</a:theme>
</file>

<file path=ppt/theme/theme5.xml><?xml version="1.0" encoding="utf-8"?>
<a:theme xmlns:a="http://schemas.openxmlformats.org/drawingml/2006/main" name="Duodecim_terveysportti">
  <a:themeElements>
    <a:clrScheme name="Duodecim color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1759"/>
      </a:accent1>
      <a:accent2>
        <a:srgbClr val="005193"/>
      </a:accent2>
      <a:accent3>
        <a:srgbClr val="269EEF"/>
      </a:accent3>
      <a:accent4>
        <a:srgbClr val="A3DEFF"/>
      </a:accent4>
      <a:accent5>
        <a:srgbClr val="2E6DF5"/>
      </a:accent5>
      <a:accent6>
        <a:srgbClr val="8298A4"/>
      </a:accent6>
      <a:hlink>
        <a:srgbClr val="0000FF"/>
      </a:hlink>
      <a:folHlink>
        <a:srgbClr val="00519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b="0" i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uodecim_Terveysportti.potx" id="{F00983FC-31BC-4366-9095-308145DB54D9}" vid="{CDCC728D-BEAC-4E69-9C0B-0F6F1F7E5D5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740114FE1F064DABD3CF8076FDBF9C" ma:contentTypeVersion="17" ma:contentTypeDescription="Create a new document." ma:contentTypeScope="" ma:versionID="4a950a75c0e2a1b791b4f0116d56bd14">
  <xsd:schema xmlns:xsd="http://www.w3.org/2001/XMLSchema" xmlns:xs="http://www.w3.org/2001/XMLSchema" xmlns:p="http://schemas.microsoft.com/office/2006/metadata/properties" xmlns:ns3="54d4d262-24a4-4a4a-a0ea-13cc2768ea06" xmlns:ns4="d8d1f6ab-0a84-4097-9c94-a10a1f790d8e" targetNamespace="http://schemas.microsoft.com/office/2006/metadata/properties" ma:root="true" ma:fieldsID="500d1d230ae73e73097ebf43698d2b04" ns3:_="" ns4:_="">
    <xsd:import namespace="54d4d262-24a4-4a4a-a0ea-13cc2768ea06"/>
    <xsd:import namespace="d8d1f6ab-0a84-4097-9c94-a10a1f790d8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_activity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d4d262-24a4-4a4a-a0ea-13cc2768ea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1f6ab-0a84-4097-9c94-a10a1f790d8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4d4d262-24a4-4a4a-a0ea-13cc2768ea0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748A15-FBCD-42F7-9870-9E1ED75B0B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d4d262-24a4-4a4a-a0ea-13cc2768ea06"/>
    <ds:schemaRef ds:uri="d8d1f6ab-0a84-4097-9c94-a10a1f790d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232E294-8943-48AF-B6F2-2BAF6D127DCF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d8d1f6ab-0a84-4097-9c94-a10a1f790d8e"/>
    <ds:schemaRef ds:uri="http://purl.org/dc/dcmitype/"/>
    <ds:schemaRef ds:uri="http://schemas.microsoft.com/office/infopath/2007/PartnerControls"/>
    <ds:schemaRef ds:uri="54d4d262-24a4-4a4a-a0ea-13cc2768ea06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1E413F8-E3B2-4FC4-A30B-832EBB94880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Duodecim_Kustannus_FI (1)</Template>
  <TotalTime>43</TotalTime>
  <Words>198</Words>
  <Application>Microsoft Office PowerPoint</Application>
  <PresentationFormat>Laajakuva</PresentationFormat>
  <Paragraphs>29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5</vt:i4>
      </vt:variant>
      <vt:variant>
        <vt:lpstr>Dian otsikot</vt:lpstr>
      </vt:variant>
      <vt:variant>
        <vt:i4>9</vt:i4>
      </vt:variant>
    </vt:vector>
  </HeadingPairs>
  <TitlesOfParts>
    <vt:vector size="20" baseType="lpstr">
      <vt:lpstr>arial</vt:lpstr>
      <vt:lpstr>arial</vt:lpstr>
      <vt:lpstr>Calibri</vt:lpstr>
      <vt:lpstr>Calibri Light</vt:lpstr>
      <vt:lpstr>Open Sans</vt:lpstr>
      <vt:lpstr>System Font Regular</vt:lpstr>
      <vt:lpstr>Duodecim_kustannus</vt:lpstr>
      <vt:lpstr>Duodecim_oppiportti</vt:lpstr>
      <vt:lpstr>Duodecim_terveysportti</vt:lpstr>
      <vt:lpstr>Duodecim_kustannus</vt:lpstr>
      <vt:lpstr>Duodecim_terveysportti</vt:lpstr>
      <vt:lpstr>Kouluikäisen mielenterveys –ohjepankki Terveysportissa</vt:lpstr>
      <vt:lpstr>Hoitotyön tietokanta</vt:lpstr>
      <vt:lpstr>Kouluikäisen mielenterveys (THL)</vt:lpstr>
      <vt:lpstr>PowerPoint-esitys</vt:lpstr>
      <vt:lpstr>Tukea yli ammattirajojen</vt:lpstr>
      <vt:lpstr>PowerPoint-esitys</vt:lpstr>
      <vt:lpstr>Elektroninen tieto pysyy ajan tasalla</vt:lpstr>
      <vt:lpstr>Mistä kaipaisit tietoa?</vt:lpstr>
      <vt:lpstr>Uusi Miepä-ohjepankki hoitotyöhön Terveysportissa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Kouluikäisen mielenterveys –ohjepankki Terveysportissa</dc:title>
  <dc:creator>Nina Sarell</dc:creator>
  <cp:lastModifiedBy>Tiina Putkuri</cp:lastModifiedBy>
  <cp:revision>1</cp:revision>
  <dcterms:created xsi:type="dcterms:W3CDTF">2025-01-16T13:08:41Z</dcterms:created>
  <dcterms:modified xsi:type="dcterms:W3CDTF">2025-01-20T07:50:52Z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0x010100AE740114FE1F064DABD3CF8076FDBF9C</vt:lpwstr>
  </property>
</Properties>
</file>